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Bricolage Grotesque" charset="1" panose="020B0605040402000204"/>
      <p:regular r:id="rId24"/>
    </p:embeddedFont>
    <p:embeddedFont>
      <p:font typeface="Canva Sans Bold" charset="1" panose="020B0803030501040103"/>
      <p:regular r:id="rId28"/>
    </p:embeddedFont>
    <p:embeddedFont>
      <p:font typeface="Bricolage Grotesque Bold" charset="1" panose="020B060504040200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5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pCEaGXxI.mp4" Type="http://schemas.openxmlformats.org/officeDocument/2006/relationships/video"/><Relationship Id="rId4" Target="../media/VAGpCEaGXxI.mp4" Type="http://schemas.microsoft.com/office/2007/relationships/media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19776">
            <a:off x="-13616881" y="-14449955"/>
            <a:ext cx="18219092" cy="18219092"/>
          </a:xfrm>
          <a:custGeom>
            <a:avLst/>
            <a:gdLst/>
            <a:ahLst/>
            <a:cxnLst/>
            <a:rect r="r" b="b" t="t" l="l"/>
            <a:pathLst>
              <a:path h="18219092" w="18219092">
                <a:moveTo>
                  <a:pt x="0" y="0"/>
                </a:moveTo>
                <a:lnTo>
                  <a:pt x="18219092" y="0"/>
                </a:lnTo>
                <a:lnTo>
                  <a:pt x="18219092" y="18219093"/>
                </a:lnTo>
                <a:lnTo>
                  <a:pt x="0" y="18219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21228" y="2474733"/>
            <a:ext cx="14426473" cy="563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-6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ÎNVAȚĂ INTELIGENT</a:t>
            </a:r>
          </a:p>
          <a:p>
            <a:pPr algn="ctr">
              <a:lnSpc>
                <a:spcPts val="11200"/>
              </a:lnSpc>
            </a:pPr>
            <a:r>
              <a:rPr lang="en-US" sz="8000" spc="-6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-------------------------------------------------</a:t>
            </a:r>
          </a:p>
          <a:p>
            <a:pPr algn="ctr">
              <a:lnSpc>
                <a:spcPts val="11200"/>
              </a:lnSpc>
            </a:pPr>
            <a:r>
              <a:rPr lang="en-US" sz="8000" spc="-6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CAPTIVANT, ORGANIZAT, EDUCATIV.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22232" y="8650668"/>
            <a:ext cx="2629711" cy="2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218" spc="-21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Proiect realizat de: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22232" y="9115564"/>
            <a:ext cx="3127325" cy="117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2218" spc="-21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Bacer Raul Mihai</a:t>
            </a:r>
          </a:p>
          <a:p>
            <a:pPr algn="l">
              <a:lnSpc>
                <a:spcPts val="3105"/>
              </a:lnSpc>
            </a:pPr>
            <a:r>
              <a:rPr lang="en-US" sz="2218" spc="-21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și</a:t>
            </a:r>
          </a:p>
          <a:p>
            <a:pPr algn="l">
              <a:lnSpc>
                <a:spcPts val="2062"/>
              </a:lnSpc>
            </a:pPr>
            <a:r>
              <a:rPr lang="en-US" sz="2218" spc="-15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Băluți Laura Loredana</a:t>
            </a:r>
          </a:p>
          <a:p>
            <a:pPr algn="l">
              <a:lnSpc>
                <a:spcPts val="2062"/>
              </a:lnSpc>
            </a:pPr>
            <a:r>
              <a:rPr lang="en-US" sz="2218" spc="-219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156593">
            <a:off x="-1575375" y="6007313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1" y="0"/>
                </a:lnTo>
                <a:lnTo>
                  <a:pt x="4994871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300266">
            <a:off x="14574081" y="-5665617"/>
            <a:ext cx="9157646" cy="7406246"/>
          </a:xfrm>
          <a:custGeom>
            <a:avLst/>
            <a:gdLst/>
            <a:ahLst/>
            <a:cxnLst/>
            <a:rect r="r" b="b" t="t" l="l"/>
            <a:pathLst>
              <a:path h="7406246" w="9157646">
                <a:moveTo>
                  <a:pt x="0" y="0"/>
                </a:moveTo>
                <a:lnTo>
                  <a:pt x="9157646" y="0"/>
                </a:lnTo>
                <a:lnTo>
                  <a:pt x="9157646" y="7406246"/>
                </a:lnTo>
                <a:lnTo>
                  <a:pt x="0" y="740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893900">
            <a:off x="15037171" y="7940762"/>
            <a:ext cx="3725366" cy="2635076"/>
          </a:xfrm>
          <a:custGeom>
            <a:avLst/>
            <a:gdLst/>
            <a:ahLst/>
            <a:cxnLst/>
            <a:rect r="r" b="b" t="t" l="l"/>
            <a:pathLst>
              <a:path h="2635076" w="3725366">
                <a:moveTo>
                  <a:pt x="0" y="0"/>
                </a:moveTo>
                <a:lnTo>
                  <a:pt x="3725366" y="0"/>
                </a:lnTo>
                <a:lnTo>
                  <a:pt x="3725366" y="2635076"/>
                </a:lnTo>
                <a:lnTo>
                  <a:pt x="0" y="2635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500" y="3351634"/>
            <a:ext cx="7390720" cy="4619200"/>
          </a:xfrm>
          <a:custGeom>
            <a:avLst/>
            <a:gdLst/>
            <a:ahLst/>
            <a:cxnLst/>
            <a:rect r="r" b="b" t="t" l="l"/>
            <a:pathLst>
              <a:path h="4619200" w="7390720">
                <a:moveTo>
                  <a:pt x="0" y="0"/>
                </a:moveTo>
                <a:lnTo>
                  <a:pt x="7390720" y="0"/>
                </a:lnTo>
                <a:lnTo>
                  <a:pt x="7390720" y="4619200"/>
                </a:lnTo>
                <a:lnTo>
                  <a:pt x="0" y="46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4586" y="3351634"/>
            <a:ext cx="8639550" cy="4619200"/>
          </a:xfrm>
          <a:custGeom>
            <a:avLst/>
            <a:gdLst/>
            <a:ahLst/>
            <a:cxnLst/>
            <a:rect r="r" b="b" t="t" l="l"/>
            <a:pathLst>
              <a:path h="4619200" w="8639550">
                <a:moveTo>
                  <a:pt x="0" y="0"/>
                </a:moveTo>
                <a:lnTo>
                  <a:pt x="8639551" y="0"/>
                </a:lnTo>
                <a:lnTo>
                  <a:pt x="8639551" y="4619200"/>
                </a:lnTo>
                <a:lnTo>
                  <a:pt x="0" y="4619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381" r="-115150" b="-985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9241" y="597960"/>
            <a:ext cx="16819844" cy="132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40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MATERIILE ȘI NOTIȚELE TALE</a:t>
            </a:r>
          </a:p>
          <a:p>
            <a:pPr algn="l">
              <a:lnSpc>
                <a:spcPts val="327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0500" y="2395728"/>
            <a:ext cx="7960825" cy="103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Probabil ca Desktop-ul tuturor arata asa , in special in perioada examenelor si a testelor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094586" y="661012"/>
            <a:ext cx="7960825" cy="240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</a:pPr>
          </a:p>
          <a:p>
            <a:pPr algn="l">
              <a:lnSpc>
                <a:spcPts val="2708"/>
              </a:lnSpc>
            </a:pPr>
          </a:p>
          <a:p>
            <a:pPr algn="l">
              <a:lnSpc>
                <a:spcPts val="2708"/>
              </a:lnSpc>
            </a:pPr>
          </a:p>
          <a:p>
            <a:pPr algn="l">
              <a:lnSpc>
                <a:spcPts val="2708"/>
              </a:lnSpc>
            </a:pPr>
          </a:p>
          <a:p>
            <a:pPr algn="l">
              <a:lnSpc>
                <a:spcPts val="2708"/>
              </a:lnSpc>
            </a:pP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Solutia?  Site-ul nostru. Fără fișiere împrăștiate peste tot, totul centralizat într-un singur loc.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594" y="8225028"/>
            <a:ext cx="7352626" cy="103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Acest lucru poate face invatatul extrem de dificil si obositor, iar de cele mai multe ori ajungem sa procrastinam din simplul fapt ca nu avem totul organizat.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225028"/>
            <a:ext cx="8590137" cy="103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 demonstrat faptul ca o bună organizare a timpului, spațiului de lucru și a materialelor de studiu poate reduce stresul, îmbunătăți concentrarea și ajuta la memorarea mai rapidă a informațiilor.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2847" r="0" b="-28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33926" y="8577161"/>
            <a:ext cx="8834183" cy="1709839"/>
          </a:xfrm>
          <a:custGeom>
            <a:avLst/>
            <a:gdLst/>
            <a:ahLst/>
            <a:cxnLst/>
            <a:rect r="r" b="b" t="t" l="l"/>
            <a:pathLst>
              <a:path h="1709839" w="8834183">
                <a:moveTo>
                  <a:pt x="0" y="0"/>
                </a:moveTo>
                <a:lnTo>
                  <a:pt x="8834183" y="0"/>
                </a:lnTo>
                <a:lnTo>
                  <a:pt x="8834183" y="1709839"/>
                </a:lnTo>
                <a:lnTo>
                  <a:pt x="0" y="170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637" r="0" b="-1285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56593">
            <a:off x="-1575375" y="6007313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1" y="0"/>
                </a:lnTo>
                <a:lnTo>
                  <a:pt x="4994871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11763">
            <a:off x="7356690" y="-11463915"/>
            <a:ext cx="19727682" cy="19727682"/>
          </a:xfrm>
          <a:custGeom>
            <a:avLst/>
            <a:gdLst/>
            <a:ahLst/>
            <a:cxnLst/>
            <a:rect r="r" b="b" t="t" l="l"/>
            <a:pathLst>
              <a:path h="19727682" w="19727682">
                <a:moveTo>
                  <a:pt x="0" y="0"/>
                </a:moveTo>
                <a:lnTo>
                  <a:pt x="19727681" y="0"/>
                </a:lnTo>
                <a:lnTo>
                  <a:pt x="19727681" y="19727682"/>
                </a:lnTo>
                <a:lnTo>
                  <a:pt x="0" y="1972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06346">
            <a:off x="-2957996" y="7282685"/>
            <a:ext cx="16215162" cy="16215162"/>
          </a:xfrm>
          <a:custGeom>
            <a:avLst/>
            <a:gdLst/>
            <a:ahLst/>
            <a:cxnLst/>
            <a:rect r="r" b="b" t="t" l="l"/>
            <a:pathLst>
              <a:path h="16215162" w="16215162">
                <a:moveTo>
                  <a:pt x="0" y="0"/>
                </a:moveTo>
                <a:lnTo>
                  <a:pt x="16215162" y="0"/>
                </a:lnTo>
                <a:lnTo>
                  <a:pt x="16215162" y="16215161"/>
                </a:lnTo>
                <a:lnTo>
                  <a:pt x="0" y="16215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166" y="4518034"/>
            <a:ext cx="9090812" cy="3223834"/>
          </a:xfrm>
          <a:custGeom>
            <a:avLst/>
            <a:gdLst/>
            <a:ahLst/>
            <a:cxnLst/>
            <a:rect r="r" b="b" t="t" l="l"/>
            <a:pathLst>
              <a:path h="3223834" w="9090812">
                <a:moveTo>
                  <a:pt x="0" y="0"/>
                </a:moveTo>
                <a:lnTo>
                  <a:pt x="9090811" y="0"/>
                </a:lnTo>
                <a:lnTo>
                  <a:pt x="9090811" y="3223834"/>
                </a:lnTo>
                <a:lnTo>
                  <a:pt x="0" y="3223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8" t="-46929" r="-3593" b="-296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80443" y="4492076"/>
            <a:ext cx="7150719" cy="2611567"/>
          </a:xfrm>
          <a:custGeom>
            <a:avLst/>
            <a:gdLst/>
            <a:ahLst/>
            <a:cxnLst/>
            <a:rect r="r" b="b" t="t" l="l"/>
            <a:pathLst>
              <a:path h="2611567" w="7150719">
                <a:moveTo>
                  <a:pt x="0" y="0"/>
                </a:moveTo>
                <a:lnTo>
                  <a:pt x="7150720" y="0"/>
                </a:lnTo>
                <a:lnTo>
                  <a:pt x="7150720" y="2611567"/>
                </a:lnTo>
                <a:lnTo>
                  <a:pt x="0" y="2611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068" y="503503"/>
            <a:ext cx="15218142" cy="162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999" spc="-4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ÎNVAȚĂ CU AI</a:t>
            </a:r>
          </a:p>
          <a:p>
            <a:pPr algn="l">
              <a:lnSpc>
                <a:spcPts val="3996"/>
              </a:lnSpc>
            </a:pPr>
            <a:r>
              <a:rPr lang="en-US" sz="3600" spc="-1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 LA NOTIȚE… LA ANTRENAMENT REAL CU AI!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9166" y="2865777"/>
            <a:ext cx="9090812" cy="137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708"/>
              </a:lnSpc>
              <a:spcBef>
                <a:spcPct val="0"/>
              </a:spcBef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Șt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câ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gr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 să reții lecții înt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gi do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nd.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șa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că am int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rodus AI-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ul care îți generează 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este di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rect din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țele ta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e. Îți creeaz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 întrebări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îți explică conținutul materialului pe înțelesul tău și te ajută să înveți în mod 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al, nu doar să me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z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me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 Pract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c,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ca și cum ai avea un profesor al tău, mer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pregă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0443" y="3208677"/>
            <a:ext cx="7140461" cy="69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8"/>
              </a:lnSpc>
              <a:spcBef>
                <a:spcPct val="0"/>
              </a:spcBef>
            </a:pPr>
            <a:r>
              <a:rPr lang="en-US" sz="2099" spc="-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Partea cea mai buna? nu trebuie sa  te mai confrunti cu mesaje de genul: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497089">
            <a:off x="10989116" y="3963710"/>
            <a:ext cx="1456929" cy="699335"/>
          </a:xfrm>
          <a:custGeom>
            <a:avLst/>
            <a:gdLst/>
            <a:ahLst/>
            <a:cxnLst/>
            <a:rect r="r" b="b" t="t" l="l"/>
            <a:pathLst>
              <a:path h="699335" w="1456929">
                <a:moveTo>
                  <a:pt x="0" y="0"/>
                </a:moveTo>
                <a:lnTo>
                  <a:pt x="1456929" y="0"/>
                </a:lnTo>
                <a:lnTo>
                  <a:pt x="1456929" y="699335"/>
                </a:lnTo>
                <a:lnTo>
                  <a:pt x="0" y="69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9913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2847" r="0" b="-28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156593">
            <a:off x="-1575375" y="6007313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1" y="0"/>
                </a:lnTo>
                <a:lnTo>
                  <a:pt x="4994871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56593">
            <a:off x="15318251" y="-1351811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2" y="0"/>
                </a:lnTo>
                <a:lnTo>
                  <a:pt x="4994872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56593">
            <a:off x="-1575375" y="6007313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1" y="0"/>
                </a:lnTo>
                <a:lnTo>
                  <a:pt x="4994871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56593">
            <a:off x="12933869" y="-2411758"/>
            <a:ext cx="5528216" cy="7927532"/>
          </a:xfrm>
          <a:custGeom>
            <a:avLst/>
            <a:gdLst/>
            <a:ahLst/>
            <a:cxnLst/>
            <a:rect r="r" b="b" t="t" l="l"/>
            <a:pathLst>
              <a:path h="7927532" w="5528216">
                <a:moveTo>
                  <a:pt x="0" y="0"/>
                </a:moveTo>
                <a:lnTo>
                  <a:pt x="5528216" y="0"/>
                </a:lnTo>
                <a:lnTo>
                  <a:pt x="5528216" y="7927532"/>
                </a:lnTo>
                <a:lnTo>
                  <a:pt x="0" y="792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1" t="-5068" r="-532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2224" y="3920971"/>
            <a:ext cx="8987810" cy="6035610"/>
          </a:xfrm>
          <a:custGeom>
            <a:avLst/>
            <a:gdLst/>
            <a:ahLst/>
            <a:cxnLst/>
            <a:rect r="r" b="b" t="t" l="l"/>
            <a:pathLst>
              <a:path h="6035610" w="8987810">
                <a:moveTo>
                  <a:pt x="0" y="0"/>
                </a:moveTo>
                <a:lnTo>
                  <a:pt x="8987810" y="0"/>
                </a:lnTo>
                <a:lnTo>
                  <a:pt x="8987810" y="6035610"/>
                </a:lnTo>
                <a:lnTo>
                  <a:pt x="0" y="6035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93" t="-26793" r="-27815" b="-277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903145" y="-171450"/>
            <a:ext cx="1577681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Idei de adăugat în viitor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233" y="1982445"/>
            <a:ext cx="12427223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Dorim să împlementăm un catalog virtual personalizat pentru fiecare user. În felul acesta, fiecare poate ține evidența notelor și își poate da seama unde mai are nevoie de lucru.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Exemplu estetic: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7280" y="2044086"/>
            <a:ext cx="5212916" cy="7214214"/>
          </a:xfrm>
          <a:custGeom>
            <a:avLst/>
            <a:gdLst/>
            <a:ahLst/>
            <a:cxnLst/>
            <a:rect r="r" b="b" t="t" l="l"/>
            <a:pathLst>
              <a:path h="7214214" w="5212916">
                <a:moveTo>
                  <a:pt x="0" y="0"/>
                </a:moveTo>
                <a:lnTo>
                  <a:pt x="5212916" y="0"/>
                </a:lnTo>
                <a:lnTo>
                  <a:pt x="5212916" y="7214214"/>
                </a:lnTo>
                <a:lnTo>
                  <a:pt x="0" y="721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6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3589" y="2044086"/>
            <a:ext cx="5170280" cy="7214214"/>
          </a:xfrm>
          <a:custGeom>
            <a:avLst/>
            <a:gdLst/>
            <a:ahLst/>
            <a:cxnLst/>
            <a:rect r="r" b="b" t="t" l="l"/>
            <a:pathLst>
              <a:path h="7214214" w="5170280">
                <a:moveTo>
                  <a:pt x="0" y="0"/>
                </a:moveTo>
                <a:lnTo>
                  <a:pt x="5170279" y="0"/>
                </a:lnTo>
                <a:lnTo>
                  <a:pt x="5170279" y="7214214"/>
                </a:lnTo>
                <a:lnTo>
                  <a:pt x="0" y="721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8661" y="150178"/>
            <a:ext cx="1495067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Cei din spatele proiectului: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49685" y="9182100"/>
            <a:ext cx="1165794" cy="72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</a:pPr>
            <a:r>
              <a:rPr lang="en-US" sz="42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Raul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44635" y="9182100"/>
            <a:ext cx="1478207" cy="72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</a:pPr>
            <a:r>
              <a:rPr lang="en-US" sz="423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86343" y="4256405"/>
            <a:ext cx="233682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Echipa 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Raula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53722">
            <a:off x="-1291036" y="-6304820"/>
            <a:ext cx="22896641" cy="22896641"/>
          </a:xfrm>
          <a:custGeom>
            <a:avLst/>
            <a:gdLst/>
            <a:ahLst/>
            <a:cxnLst/>
            <a:rect r="r" b="b" t="t" l="l"/>
            <a:pathLst>
              <a:path h="22896641" w="22896641">
                <a:moveTo>
                  <a:pt x="0" y="0"/>
                </a:moveTo>
                <a:lnTo>
                  <a:pt x="22896641" y="0"/>
                </a:lnTo>
                <a:lnTo>
                  <a:pt x="22896641" y="22896640"/>
                </a:lnTo>
                <a:lnTo>
                  <a:pt x="0" y="22896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58845" y="4408586"/>
            <a:ext cx="11970309" cy="18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30"/>
              </a:lnSpc>
            </a:pPr>
            <a:r>
              <a:rPr lang="en-US" sz="15308" spc="-7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MULȚUMIM!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56593">
            <a:off x="-1575375" y="6007313"/>
            <a:ext cx="4994871" cy="6801863"/>
          </a:xfrm>
          <a:custGeom>
            <a:avLst/>
            <a:gdLst/>
            <a:ahLst/>
            <a:cxnLst/>
            <a:rect r="r" b="b" t="t" l="l"/>
            <a:pathLst>
              <a:path h="6801863" w="4994871">
                <a:moveTo>
                  <a:pt x="0" y="0"/>
                </a:moveTo>
                <a:lnTo>
                  <a:pt x="4994871" y="0"/>
                </a:lnTo>
                <a:lnTo>
                  <a:pt x="4994871" y="6801862"/>
                </a:lnTo>
                <a:lnTo>
                  <a:pt x="0" y="680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00266">
            <a:off x="14574081" y="-5665617"/>
            <a:ext cx="9157646" cy="7406246"/>
          </a:xfrm>
          <a:custGeom>
            <a:avLst/>
            <a:gdLst/>
            <a:ahLst/>
            <a:cxnLst/>
            <a:rect r="r" b="b" t="t" l="l"/>
            <a:pathLst>
              <a:path h="7406246" w="9157646">
                <a:moveTo>
                  <a:pt x="0" y="0"/>
                </a:moveTo>
                <a:lnTo>
                  <a:pt x="9157646" y="0"/>
                </a:lnTo>
                <a:lnTo>
                  <a:pt x="9157646" y="7406246"/>
                </a:lnTo>
                <a:lnTo>
                  <a:pt x="0" y="740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097" y="300514"/>
            <a:ext cx="9401249" cy="139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5"/>
              </a:lnSpc>
              <a:spcBef>
                <a:spcPct val="0"/>
              </a:spcBef>
            </a:pPr>
            <a:r>
              <a:rPr lang="en-US" sz="6399" spc="-41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 ce am ales acest proiect ?</a:t>
            </a:r>
          </a:p>
          <a:p>
            <a:pPr algn="ctr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40559" y="1985592"/>
            <a:ext cx="16349542" cy="51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  <a:spcBef>
                <a:spcPct val="0"/>
              </a:spcBef>
            </a:pPr>
            <a:r>
              <a:rPr lang="en-US" sz="3200" spc="-20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3200" spc="-20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otul a pornit de la o întrebare simplă: cum putem învăța mai bine, mai eficient și mai organizat?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5330" y="6053859"/>
            <a:ext cx="8145959" cy="26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  <a:spcBef>
                <a:spcPct val="0"/>
              </a:spcBef>
            </a:pPr>
            <a:r>
              <a:rPr lang="en-US" sz="6399" spc="-415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Soluția noastră:</a:t>
            </a:r>
          </a:p>
          <a:p>
            <a:pPr algn="l">
              <a:lnSpc>
                <a:spcPts val="4128"/>
              </a:lnSpc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    </a:t>
            </a: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Un spațiu digital intuitiv, unde poți:</a:t>
            </a:r>
          </a:p>
          <a:p>
            <a:pPr algn="l" marL="690881" indent="-345440" lvl="1">
              <a:lnSpc>
                <a:spcPts val="4128"/>
              </a:lnSpc>
              <a:buFont typeface="Arial"/>
              <a:buChar char="•"/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Stoca și revizui notițele clar și simplu.</a:t>
            </a:r>
          </a:p>
          <a:p>
            <a:pPr algn="l" marL="690881" indent="-345440" lvl="1">
              <a:lnSpc>
                <a:spcPts val="4128"/>
              </a:lnSpc>
              <a:buFont typeface="Arial"/>
              <a:buChar char="•"/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Primi ajutor de la AI pentru testare și exersare..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559" y="2653972"/>
            <a:ext cx="13697099" cy="201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440"/>
              </a:lnSpc>
              <a:buFont typeface="Arial"/>
              <a:buChar char="•"/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Elevii și studenții se confruntă cu haos în organizarea materialelor.</a:t>
            </a:r>
          </a:p>
          <a:p>
            <a:pPr algn="l" marL="690881" indent="-345440" lvl="1">
              <a:lnSpc>
                <a:spcPts val="5440"/>
              </a:lnSpc>
              <a:buFont typeface="Arial"/>
              <a:buChar char="•"/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Mulți își pierd motivația deoarece nu văd progresul și nu știu de unde să înceapă.</a:t>
            </a:r>
          </a:p>
          <a:p>
            <a:pPr algn="l" marL="690881" indent="-345440" lvl="1">
              <a:lnSpc>
                <a:spcPts val="5440"/>
              </a:lnSpc>
              <a:buFont typeface="Arial"/>
              <a:buChar char="•"/>
            </a:pPr>
            <a:r>
              <a:rPr lang="en-US" sz="3200" spc="-208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Repetiția mecanică fără structură duce la frustrare și abandon.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89737">
            <a:off x="13517140" y="-10947154"/>
            <a:ext cx="17693329" cy="17693329"/>
          </a:xfrm>
          <a:custGeom>
            <a:avLst/>
            <a:gdLst/>
            <a:ahLst/>
            <a:cxnLst/>
            <a:rect r="r" b="b" t="t" l="l"/>
            <a:pathLst>
              <a:path h="17693329" w="17693329">
                <a:moveTo>
                  <a:pt x="0" y="0"/>
                </a:moveTo>
                <a:lnTo>
                  <a:pt x="17693329" y="0"/>
                </a:lnTo>
                <a:lnTo>
                  <a:pt x="17693329" y="17693330"/>
                </a:lnTo>
                <a:lnTo>
                  <a:pt x="0" y="1769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2193" y="3823489"/>
            <a:ext cx="6046743" cy="5804873"/>
          </a:xfrm>
          <a:custGeom>
            <a:avLst/>
            <a:gdLst/>
            <a:ahLst/>
            <a:cxnLst/>
            <a:rect r="r" b="b" t="t" l="l"/>
            <a:pathLst>
              <a:path h="5804873" w="6046743">
                <a:moveTo>
                  <a:pt x="0" y="0"/>
                </a:moveTo>
                <a:lnTo>
                  <a:pt x="6046743" y="0"/>
                </a:lnTo>
                <a:lnTo>
                  <a:pt x="6046743" y="5804873"/>
                </a:lnTo>
                <a:lnTo>
                  <a:pt x="0" y="580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1218" y="3710352"/>
            <a:ext cx="5525942" cy="5918010"/>
          </a:xfrm>
          <a:custGeom>
            <a:avLst/>
            <a:gdLst/>
            <a:ahLst/>
            <a:cxnLst/>
            <a:rect r="r" b="b" t="t" l="l"/>
            <a:pathLst>
              <a:path h="5918010" w="5525942">
                <a:moveTo>
                  <a:pt x="0" y="0"/>
                </a:moveTo>
                <a:lnTo>
                  <a:pt x="5525941" y="0"/>
                </a:lnTo>
                <a:lnTo>
                  <a:pt x="5525941" y="5918010"/>
                </a:lnTo>
                <a:lnTo>
                  <a:pt x="0" y="591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11431">
            <a:off x="6670324" y="8022592"/>
            <a:ext cx="4477621" cy="1264928"/>
          </a:xfrm>
          <a:custGeom>
            <a:avLst/>
            <a:gdLst/>
            <a:ahLst/>
            <a:cxnLst/>
            <a:rect r="r" b="b" t="t" l="l"/>
            <a:pathLst>
              <a:path h="1264928" w="4477621">
                <a:moveTo>
                  <a:pt x="0" y="0"/>
                </a:moveTo>
                <a:lnTo>
                  <a:pt x="4477622" y="0"/>
                </a:lnTo>
                <a:lnTo>
                  <a:pt x="4477622" y="1264928"/>
                </a:lnTo>
                <a:lnTo>
                  <a:pt x="0" y="1264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5104" y="493102"/>
            <a:ext cx="12999085" cy="152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999" spc="-4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AUTENTIFICARE </a:t>
            </a:r>
          </a:p>
          <a:p>
            <a:pPr algn="l">
              <a:lnSpc>
                <a:spcPts val="3780"/>
              </a:lnSpc>
            </a:pPr>
            <a:r>
              <a:rPr lang="en-US" sz="3600" spc="-1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SIMPLĂ &amp; RAPIDĂ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956" y="2215864"/>
            <a:ext cx="8561702" cy="175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14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Creează-ți contul în câteva secunde!</a:t>
            </a:r>
          </a:p>
          <a:p>
            <a:pPr algn="just" marL="474978" indent="-237489" lvl="1">
              <a:lnSpc>
                <a:spcPts val="283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142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Acces personalizat la site!</a:t>
            </a:r>
          </a:p>
          <a:p>
            <a:pPr algn="just" marL="474978" indent="-237489" lvl="1">
              <a:lnSpc>
                <a:spcPts val="2837"/>
              </a:lnSpc>
              <a:buFont typeface="Arial"/>
              <a:buChar char="•"/>
            </a:pPr>
            <a:r>
              <a:rPr lang="en-US" b="true" sz="2199" spc="-142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Salvarea progresului și a notițelor în funcție de utilizator!</a:t>
            </a:r>
          </a:p>
          <a:p>
            <a:pPr algn="just">
              <a:lnSpc>
                <a:spcPts val="2837"/>
              </a:lnSpc>
            </a:pPr>
          </a:p>
          <a:p>
            <a:pPr algn="just">
              <a:lnSpc>
                <a:spcPts val="28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79315" y="-7214003"/>
            <a:ext cx="20943350" cy="20943350"/>
          </a:xfrm>
          <a:custGeom>
            <a:avLst/>
            <a:gdLst/>
            <a:ahLst/>
            <a:cxnLst/>
            <a:rect r="r" b="b" t="t" l="l"/>
            <a:pathLst>
              <a:path h="20943350" w="20943350">
                <a:moveTo>
                  <a:pt x="0" y="0"/>
                </a:moveTo>
                <a:lnTo>
                  <a:pt x="20943350" y="0"/>
                </a:lnTo>
                <a:lnTo>
                  <a:pt x="20943350" y="20943350"/>
                </a:lnTo>
                <a:lnTo>
                  <a:pt x="0" y="2094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2847" r="0" b="-284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00266">
            <a:off x="10730342" y="-6300910"/>
            <a:ext cx="13057917" cy="11901393"/>
          </a:xfrm>
          <a:custGeom>
            <a:avLst/>
            <a:gdLst/>
            <a:ahLst/>
            <a:cxnLst/>
            <a:rect r="r" b="b" t="t" l="l"/>
            <a:pathLst>
              <a:path h="11901393" w="13057917">
                <a:moveTo>
                  <a:pt x="0" y="0"/>
                </a:moveTo>
                <a:lnTo>
                  <a:pt x="13057916" y="0"/>
                </a:lnTo>
                <a:lnTo>
                  <a:pt x="13057916" y="11901393"/>
                </a:lnTo>
                <a:lnTo>
                  <a:pt x="0" y="1190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56" r="-19360" b="-29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00266">
            <a:off x="-3748374" y="1202449"/>
            <a:ext cx="9157646" cy="7406246"/>
          </a:xfrm>
          <a:custGeom>
            <a:avLst/>
            <a:gdLst/>
            <a:ahLst/>
            <a:cxnLst/>
            <a:rect r="r" b="b" t="t" l="l"/>
            <a:pathLst>
              <a:path h="7406246" w="9157646">
                <a:moveTo>
                  <a:pt x="0" y="0"/>
                </a:moveTo>
                <a:lnTo>
                  <a:pt x="9157645" y="0"/>
                </a:lnTo>
                <a:lnTo>
                  <a:pt x="9157645" y="7406246"/>
                </a:lnTo>
                <a:lnTo>
                  <a:pt x="0" y="740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2847" r="0" b="-284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094" y="582620"/>
            <a:ext cx="16737946" cy="132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8000" spc="-40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PROFILUL TĂU </a:t>
            </a:r>
          </a:p>
          <a:p>
            <a:pPr algn="l">
              <a:lnSpc>
                <a:spcPts val="3275"/>
              </a:lnSpc>
            </a:pPr>
            <a:r>
              <a:rPr lang="en-US" sz="3599" spc="-18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TOTUL LA ÎNDEMÂNĂ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0588" y="3541874"/>
            <a:ext cx="4497217" cy="3401906"/>
          </a:xfrm>
          <a:custGeom>
            <a:avLst/>
            <a:gdLst/>
            <a:ahLst/>
            <a:cxnLst/>
            <a:rect r="r" b="b" t="t" l="l"/>
            <a:pathLst>
              <a:path h="3401906" w="4497217">
                <a:moveTo>
                  <a:pt x="0" y="0"/>
                </a:moveTo>
                <a:lnTo>
                  <a:pt x="4497217" y="0"/>
                </a:lnTo>
                <a:lnTo>
                  <a:pt x="4497217" y="3401906"/>
                </a:lnTo>
                <a:lnTo>
                  <a:pt x="0" y="340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8376" y="3541874"/>
            <a:ext cx="7648528" cy="3401906"/>
          </a:xfrm>
          <a:custGeom>
            <a:avLst/>
            <a:gdLst/>
            <a:ahLst/>
            <a:cxnLst/>
            <a:rect r="r" b="b" t="t" l="l"/>
            <a:pathLst>
              <a:path h="3401906" w="7648528">
                <a:moveTo>
                  <a:pt x="0" y="0"/>
                </a:moveTo>
                <a:lnTo>
                  <a:pt x="7648528" y="0"/>
                </a:lnTo>
                <a:lnTo>
                  <a:pt x="7648528" y="3401906"/>
                </a:lnTo>
                <a:lnTo>
                  <a:pt x="0" y="3401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6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44258"/>
            <a:ext cx="7560961" cy="103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cces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navb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 la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cț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“Profil”</a:t>
            </a:r>
          </a:p>
          <a:p>
            <a:pPr algn="just" marL="453388" indent="-226694" lvl="1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osi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itat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onec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are instant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</a:t>
            </a:r>
          </a:p>
          <a:p>
            <a:pPr algn="just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68376" y="2524696"/>
            <a:ext cx="7970887" cy="103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8"/>
              </a:lnSpc>
              <a:spcBef>
                <a:spcPct val="0"/>
              </a:spcBef>
            </a:pPr>
          </a:p>
          <a:p>
            <a:pPr algn="just" marL="453388" indent="-226694" lvl="1">
              <a:lnSpc>
                <a:spcPts val="2708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acces la infor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ațiile esențiale ale contului tău într-un singur loc</a:t>
            </a:r>
          </a:p>
          <a:p>
            <a:pPr algn="just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4992755">
            <a:off x="-555571" y="6544375"/>
            <a:ext cx="4849444" cy="4593268"/>
          </a:xfrm>
          <a:custGeom>
            <a:avLst/>
            <a:gdLst/>
            <a:ahLst/>
            <a:cxnLst/>
            <a:rect r="r" b="b" t="t" l="l"/>
            <a:pathLst>
              <a:path h="4593268" w="4849444">
                <a:moveTo>
                  <a:pt x="0" y="0"/>
                </a:moveTo>
                <a:lnTo>
                  <a:pt x="4849443" y="0"/>
                </a:lnTo>
                <a:lnTo>
                  <a:pt x="4849443" y="4593268"/>
                </a:lnTo>
                <a:lnTo>
                  <a:pt x="0" y="4593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168" t="0" r="0" b="-478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33926" y="8577161"/>
            <a:ext cx="8834183" cy="1709839"/>
          </a:xfrm>
          <a:custGeom>
            <a:avLst/>
            <a:gdLst/>
            <a:ahLst/>
            <a:cxnLst/>
            <a:rect r="r" b="b" t="t" l="l"/>
            <a:pathLst>
              <a:path h="1709839" w="8834183">
                <a:moveTo>
                  <a:pt x="0" y="0"/>
                </a:moveTo>
                <a:lnTo>
                  <a:pt x="8834183" y="0"/>
                </a:lnTo>
                <a:lnTo>
                  <a:pt x="8834183" y="1709839"/>
                </a:lnTo>
                <a:lnTo>
                  <a:pt x="0" y="1709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637" r="0" b="-12855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80475" y="174123"/>
            <a:ext cx="3095749" cy="2189726"/>
          </a:xfrm>
          <a:custGeom>
            <a:avLst/>
            <a:gdLst/>
            <a:ahLst/>
            <a:cxnLst/>
            <a:rect r="r" b="b" t="t" l="l"/>
            <a:pathLst>
              <a:path h="2189726" w="3095749">
                <a:moveTo>
                  <a:pt x="0" y="0"/>
                </a:moveTo>
                <a:lnTo>
                  <a:pt x="3095749" y="0"/>
                </a:lnTo>
                <a:lnTo>
                  <a:pt x="3095749" y="2189726"/>
                </a:lnTo>
                <a:lnTo>
                  <a:pt x="0" y="218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2847" r="0" b="-28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97257" y="-298036"/>
            <a:ext cx="4682507" cy="3312093"/>
          </a:xfrm>
          <a:custGeom>
            <a:avLst/>
            <a:gdLst/>
            <a:ahLst/>
            <a:cxnLst/>
            <a:rect r="r" b="b" t="t" l="l"/>
            <a:pathLst>
              <a:path h="3312093" w="4682507">
                <a:moveTo>
                  <a:pt x="0" y="0"/>
                </a:moveTo>
                <a:lnTo>
                  <a:pt x="4682507" y="0"/>
                </a:lnTo>
                <a:lnTo>
                  <a:pt x="4682507" y="3312093"/>
                </a:lnTo>
                <a:lnTo>
                  <a:pt x="0" y="3312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523372">
            <a:off x="-667131" y="8092809"/>
            <a:ext cx="4682507" cy="3312093"/>
          </a:xfrm>
          <a:custGeom>
            <a:avLst/>
            <a:gdLst/>
            <a:ahLst/>
            <a:cxnLst/>
            <a:rect r="r" b="b" t="t" l="l"/>
            <a:pathLst>
              <a:path h="3312093" w="4682507">
                <a:moveTo>
                  <a:pt x="0" y="0"/>
                </a:moveTo>
                <a:lnTo>
                  <a:pt x="4682507" y="0"/>
                </a:lnTo>
                <a:lnTo>
                  <a:pt x="4682507" y="3312094"/>
                </a:lnTo>
                <a:lnTo>
                  <a:pt x="0" y="33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19" t="35220" r="65659" b="8452"/>
          <a:stretch>
            <a:fillRect/>
          </a:stretch>
        </p:blipFill>
        <p:spPr>
          <a:xfrm flipH="false" flipV="false" rot="0">
            <a:off x="10465549" y="2163753"/>
            <a:ext cx="6793751" cy="66360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6291" y="638493"/>
            <a:ext cx="12520539" cy="99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7999" spc="-4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PAGINA PRINCIPALĂ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6291" y="2783163"/>
            <a:ext cx="9990138" cy="411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708"/>
              </a:lnSpc>
              <a:buFont typeface="Arial"/>
              <a:buChar char="•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ut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 co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 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 nu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 să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cțion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ze, 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să 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ș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iveze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să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î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veți.</a:t>
            </a:r>
          </a:p>
          <a:p>
            <a:pPr algn="just">
              <a:lnSpc>
                <a:spcPts val="2708"/>
              </a:lnSpc>
            </a:pPr>
          </a:p>
          <a:p>
            <a:pPr algn="just" marL="906777" indent="-302259" lvl="2">
              <a:lnSpc>
                <a:spcPts val="2708"/>
              </a:lnSpc>
              <a:buFont typeface="Arial"/>
              <a:buChar char="⚬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Pagina principală atrage atenția prin efectele vizuale plăcute și prin prezentarea feature-ului principal al site-ului nostru la care vom reveni curând.</a:t>
            </a:r>
          </a:p>
          <a:p>
            <a:pPr algn="just">
              <a:lnSpc>
                <a:spcPts val="2708"/>
              </a:lnSpc>
            </a:pPr>
          </a:p>
          <a:p>
            <a:pPr algn="just" marL="1360165" indent="-340041" lvl="3">
              <a:lnSpc>
                <a:spcPts val="2708"/>
              </a:lnSpc>
              <a:buFont typeface="Arial"/>
              <a:buChar char="￭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Folo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culo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vibrante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 curajoase,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ea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 spaț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git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în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are 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îț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lăce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ă revii z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il</a:t>
            </a: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nic.</a:t>
            </a:r>
          </a:p>
          <a:p>
            <a:pPr algn="just">
              <a:lnSpc>
                <a:spcPts val="2708"/>
              </a:lnSpc>
            </a:pPr>
          </a:p>
          <a:p>
            <a:pPr algn="just" marL="1813554" indent="-362711" lvl="4">
              <a:lnSpc>
                <a:spcPts val="2708"/>
              </a:lnSpc>
              <a:buFont typeface="Arial"/>
              <a:buChar char="•"/>
            </a:pPr>
            <a:r>
              <a:rPr lang="en-US" sz="2099" spc="-13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 lângă efectele vizuale, am pus accent și pe mesajele motivationale care te incurajeaza de fiecare data cand accesezi site-ul nostru.</a:t>
            </a:r>
          </a:p>
          <a:p>
            <a:pPr algn="just">
              <a:lnSpc>
                <a:spcPts val="270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334752" y="7782418"/>
            <a:ext cx="8276424" cy="4616554"/>
          </a:xfrm>
          <a:custGeom>
            <a:avLst/>
            <a:gdLst/>
            <a:ahLst/>
            <a:cxnLst/>
            <a:rect r="r" b="b" t="t" l="l"/>
            <a:pathLst>
              <a:path h="4616554" w="8276424">
                <a:moveTo>
                  <a:pt x="8276425" y="0"/>
                </a:moveTo>
                <a:lnTo>
                  <a:pt x="0" y="0"/>
                </a:lnTo>
                <a:lnTo>
                  <a:pt x="0" y="4616554"/>
                </a:lnTo>
                <a:lnTo>
                  <a:pt x="8276425" y="4616554"/>
                </a:lnTo>
                <a:lnTo>
                  <a:pt x="827642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50000">
              <a:srgbClr val="B10CC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6182" y="-5958411"/>
            <a:ext cx="20943350" cy="20943350"/>
          </a:xfrm>
          <a:custGeom>
            <a:avLst/>
            <a:gdLst/>
            <a:ahLst/>
            <a:cxnLst/>
            <a:rect r="r" b="b" t="t" l="l"/>
            <a:pathLst>
              <a:path h="20943350" w="20943350">
                <a:moveTo>
                  <a:pt x="0" y="0"/>
                </a:moveTo>
                <a:lnTo>
                  <a:pt x="20943350" y="0"/>
                </a:lnTo>
                <a:lnTo>
                  <a:pt x="20943350" y="20943350"/>
                </a:lnTo>
                <a:lnTo>
                  <a:pt x="0" y="2094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26532" y="142522"/>
            <a:ext cx="12634935" cy="1014447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2847" r="0" b="-2847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DAGpBg84nNU</dc:identifier>
  <dcterms:modified xsi:type="dcterms:W3CDTF">2011-08-01T06:04:30Z</dcterms:modified>
  <cp:revision>1</cp:revision>
  <dc:title>Proiect IC</dc:title>
</cp:coreProperties>
</file>